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3" r:id="rId1"/>
  </p:sldMasterIdLst>
  <p:notesMasterIdLst>
    <p:notesMasterId r:id="rId6"/>
  </p:notesMasterIdLst>
  <p:sldIdLst>
    <p:sldId id="256" r:id="rId2"/>
    <p:sldId id="257" r:id="rId3"/>
    <p:sldId id="303" r:id="rId4"/>
    <p:sldId id="304" r:id="rId5"/>
  </p:sldIdLst>
  <p:sldSz cx="9144000" cy="5143500" type="screen16x9"/>
  <p:notesSz cx="6858000" cy="9144000"/>
  <p:embeddedFontLst>
    <p:embeddedFont>
      <p:font typeface="Arimo" panose="020B0604020202020204" pitchFamily="34" charset="0"/>
      <p:regular r:id="rId7"/>
      <p:bold r:id="rId8"/>
      <p:italic r:id="rId9"/>
      <p:boldItalic r:id="rId10"/>
    </p:embeddedFont>
    <p:embeddedFont>
      <p:font typeface="Poppins" pitchFamily="2" charset="77"/>
      <p:regular r:id="rId11"/>
      <p:bold r:id="rId12"/>
      <p:italic r:id="rId13"/>
      <p:boldItalic r:id="rId14"/>
    </p:embeddedFont>
    <p:embeddedFont>
      <p:font typeface="Righteous" panose="02010506000000020000" pitchFamily="2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739F0B-F032-4EB3-AEC7-8F1A147B1D44}">
  <a:tblStyle styleId="{53739F0B-F032-4EB3-AEC7-8F1A147B1D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160" d="100"/>
          <a:sy n="160" d="100"/>
        </p:scale>
        <p:origin x="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18ab66bc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18ab66bc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902c5dc170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902c5dc170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956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18825" y="719800"/>
            <a:ext cx="8106300" cy="3704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>
            <a:off x="1878685" y="1547587"/>
            <a:ext cx="595853" cy="4353224"/>
          </a:xfrm>
          <a:custGeom>
            <a:avLst/>
            <a:gdLst/>
            <a:ahLst/>
            <a:cxnLst/>
            <a:rect l="l" t="t" r="r" b="b"/>
            <a:pathLst>
              <a:path w="5502" h="43740" extrusionOk="0">
                <a:moveTo>
                  <a:pt x="0" y="0"/>
                </a:moveTo>
                <a:lnTo>
                  <a:pt x="0" y="43739"/>
                </a:lnTo>
                <a:lnTo>
                  <a:pt x="5502" y="43739"/>
                </a:lnTo>
                <a:lnTo>
                  <a:pt x="55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663513" y="206850"/>
            <a:ext cx="1026300" cy="102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5905411" y="4105350"/>
            <a:ext cx="1386477" cy="609333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6701191" y="4252301"/>
            <a:ext cx="310997" cy="315402"/>
          </a:xfrm>
          <a:custGeom>
            <a:avLst/>
            <a:gdLst/>
            <a:ahLst/>
            <a:cxnLst/>
            <a:rect l="l" t="t" r="r" b="b"/>
            <a:pathLst>
              <a:path w="4317" h="4378" extrusionOk="0">
                <a:moveTo>
                  <a:pt x="821" y="0"/>
                </a:moveTo>
                <a:lnTo>
                  <a:pt x="1" y="852"/>
                </a:lnTo>
                <a:lnTo>
                  <a:pt x="1308" y="2189"/>
                </a:lnTo>
                <a:lnTo>
                  <a:pt x="1" y="3496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6"/>
                </a:lnTo>
                <a:lnTo>
                  <a:pt x="2979" y="2189"/>
                </a:lnTo>
                <a:lnTo>
                  <a:pt x="4317" y="852"/>
                </a:lnTo>
                <a:lnTo>
                  <a:pt x="3496" y="0"/>
                </a:lnTo>
                <a:lnTo>
                  <a:pt x="2159" y="1338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6185173" y="4245189"/>
            <a:ext cx="325102" cy="329621"/>
          </a:xfrm>
          <a:custGeom>
            <a:avLst/>
            <a:gdLst/>
            <a:ahLst/>
            <a:cxnLst/>
            <a:rect l="l" t="t" r="r" b="b"/>
            <a:pathLst>
              <a:path w="4317" h="4377" extrusionOk="0">
                <a:moveTo>
                  <a:pt x="821" y="0"/>
                </a:moveTo>
                <a:lnTo>
                  <a:pt x="1" y="851"/>
                </a:lnTo>
                <a:lnTo>
                  <a:pt x="1308" y="2158"/>
                </a:lnTo>
                <a:lnTo>
                  <a:pt x="1" y="3495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5"/>
                </a:lnTo>
                <a:lnTo>
                  <a:pt x="2979" y="2158"/>
                </a:lnTo>
                <a:lnTo>
                  <a:pt x="4317" y="851"/>
                </a:lnTo>
                <a:lnTo>
                  <a:pt x="3496" y="0"/>
                </a:lnTo>
                <a:lnTo>
                  <a:pt x="2159" y="1337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1"/>
          </p:nvPr>
        </p:nvSpPr>
        <p:spPr>
          <a:xfrm>
            <a:off x="540000" y="1264200"/>
            <a:ext cx="8100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27432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34" name="Google Shape;134;p7"/>
          <p:cNvGrpSpPr/>
          <p:nvPr/>
        </p:nvGrpSpPr>
        <p:grpSpPr>
          <a:xfrm>
            <a:off x="7702082" y="687213"/>
            <a:ext cx="958902" cy="459462"/>
            <a:chOff x="7702619" y="3188988"/>
            <a:chExt cx="958902" cy="459462"/>
          </a:xfrm>
        </p:grpSpPr>
        <p:sp>
          <p:nvSpPr>
            <p:cNvPr id="135" name="Google Shape;135;p7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7"/>
          <p:cNvSpPr/>
          <p:nvPr/>
        </p:nvSpPr>
        <p:spPr>
          <a:xfrm flipH="1">
            <a:off x="8423198" y="3779125"/>
            <a:ext cx="447402" cy="1364350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7"/>
          <p:cNvGrpSpPr/>
          <p:nvPr/>
        </p:nvGrpSpPr>
        <p:grpSpPr>
          <a:xfrm>
            <a:off x="8556624" y="3973448"/>
            <a:ext cx="180564" cy="431367"/>
            <a:chOff x="8803899" y="686838"/>
            <a:chExt cx="180564" cy="431367"/>
          </a:xfrm>
        </p:grpSpPr>
        <p:sp>
          <p:nvSpPr>
            <p:cNvPr id="165" name="Google Shape;165;p7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"/>
          <p:cNvSpPr txBox="1">
            <a:spLocks noGrp="1"/>
          </p:cNvSpPr>
          <p:nvPr>
            <p:ph type="subTitle" idx="1"/>
          </p:nvPr>
        </p:nvSpPr>
        <p:spPr>
          <a:xfrm>
            <a:off x="1614236" y="3577550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/>
          </p:nvPr>
        </p:nvSpPr>
        <p:spPr>
          <a:xfrm>
            <a:off x="55877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2" hasCustomPrompt="1"/>
          </p:nvPr>
        </p:nvSpPr>
        <p:spPr>
          <a:xfrm>
            <a:off x="644811" y="3483350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13"/>
          <p:cNvSpPr txBox="1">
            <a:spLocks noGrp="1"/>
          </p:cNvSpPr>
          <p:nvPr>
            <p:ph type="subTitle" idx="3"/>
          </p:nvPr>
        </p:nvSpPr>
        <p:spPr>
          <a:xfrm>
            <a:off x="1614236" y="3862786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subTitle" idx="4"/>
          </p:nvPr>
        </p:nvSpPr>
        <p:spPr>
          <a:xfrm>
            <a:off x="5853939" y="2061375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title" idx="5" hasCustomPrompt="1"/>
          </p:nvPr>
        </p:nvSpPr>
        <p:spPr>
          <a:xfrm>
            <a:off x="4895039" y="1967175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13"/>
          <p:cNvSpPr txBox="1">
            <a:spLocks noGrp="1"/>
          </p:cNvSpPr>
          <p:nvPr>
            <p:ph type="subTitle" idx="6"/>
          </p:nvPr>
        </p:nvSpPr>
        <p:spPr>
          <a:xfrm>
            <a:off x="5853939" y="2346611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7"/>
          </p:nvPr>
        </p:nvSpPr>
        <p:spPr>
          <a:xfrm>
            <a:off x="1614225" y="2061375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title" idx="8" hasCustomPrompt="1"/>
          </p:nvPr>
        </p:nvSpPr>
        <p:spPr>
          <a:xfrm>
            <a:off x="644811" y="1967175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9"/>
          </p:nvPr>
        </p:nvSpPr>
        <p:spPr>
          <a:xfrm>
            <a:off x="1614225" y="2346600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3"/>
          <p:cNvSpPr txBox="1">
            <a:spLocks noGrp="1"/>
          </p:cNvSpPr>
          <p:nvPr>
            <p:ph type="subTitle" idx="13"/>
          </p:nvPr>
        </p:nvSpPr>
        <p:spPr>
          <a:xfrm>
            <a:off x="5853939" y="3577550"/>
            <a:ext cx="2660100" cy="3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5039" y="3483350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1" name="Google Shape;321;p13"/>
          <p:cNvSpPr txBox="1">
            <a:spLocks noGrp="1"/>
          </p:cNvSpPr>
          <p:nvPr>
            <p:ph type="subTitle" idx="15"/>
          </p:nvPr>
        </p:nvSpPr>
        <p:spPr>
          <a:xfrm>
            <a:off x="5853939" y="3862786"/>
            <a:ext cx="26601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3"/>
          <p:cNvSpPr/>
          <p:nvPr/>
        </p:nvSpPr>
        <p:spPr>
          <a:xfrm flipH="1">
            <a:off x="8423198" y="4"/>
            <a:ext cx="447402" cy="13267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13"/>
          <p:cNvGrpSpPr/>
          <p:nvPr/>
        </p:nvGrpSpPr>
        <p:grpSpPr>
          <a:xfrm>
            <a:off x="8556624" y="701073"/>
            <a:ext cx="180564" cy="431367"/>
            <a:chOff x="8803899" y="686838"/>
            <a:chExt cx="180564" cy="431367"/>
          </a:xfrm>
        </p:grpSpPr>
        <p:sp>
          <p:nvSpPr>
            <p:cNvPr id="324" name="Google Shape;324;p13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"/>
          <p:cNvSpPr txBox="1">
            <a:spLocks noGrp="1"/>
          </p:cNvSpPr>
          <p:nvPr>
            <p:ph type="title"/>
          </p:nvPr>
        </p:nvSpPr>
        <p:spPr>
          <a:xfrm>
            <a:off x="5487513" y="3473125"/>
            <a:ext cx="2808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2100" b="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4"/>
          <p:cNvSpPr txBox="1">
            <a:spLocks noGrp="1"/>
          </p:cNvSpPr>
          <p:nvPr>
            <p:ph type="subTitle" idx="1"/>
          </p:nvPr>
        </p:nvSpPr>
        <p:spPr>
          <a:xfrm>
            <a:off x="5492500" y="1055750"/>
            <a:ext cx="3147600" cy="25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2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14"/>
          <p:cNvSpPr/>
          <p:nvPr/>
        </p:nvSpPr>
        <p:spPr>
          <a:xfrm rot="5400000" flipH="1">
            <a:off x="343408" y="3703863"/>
            <a:ext cx="447402" cy="12188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14"/>
          <p:cNvGrpSpPr/>
          <p:nvPr/>
        </p:nvGrpSpPr>
        <p:grpSpPr>
          <a:xfrm rot="5400000">
            <a:off x="676272" y="4097631"/>
            <a:ext cx="180564" cy="431367"/>
            <a:chOff x="8803899" y="686838"/>
            <a:chExt cx="180564" cy="431367"/>
          </a:xfrm>
        </p:grpSpPr>
        <p:sp>
          <p:nvSpPr>
            <p:cNvPr id="331" name="Google Shape;331;p14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4"/>
          <p:cNvGrpSpPr/>
          <p:nvPr/>
        </p:nvGrpSpPr>
        <p:grpSpPr>
          <a:xfrm flipH="1">
            <a:off x="540007" y="687213"/>
            <a:ext cx="958902" cy="459462"/>
            <a:chOff x="7702619" y="3188988"/>
            <a:chExt cx="958902" cy="459462"/>
          </a:xfrm>
        </p:grpSpPr>
        <p:sp>
          <p:nvSpPr>
            <p:cNvPr id="334" name="Google Shape;334;p14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14"/>
          <p:cNvSpPr/>
          <p:nvPr/>
        </p:nvSpPr>
        <p:spPr>
          <a:xfrm>
            <a:off x="1920488" y="1210100"/>
            <a:ext cx="2723400" cy="27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ighteous"/>
              <a:buNone/>
              <a:defRPr sz="3700" b="1"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59" r:id="rId4"/>
    <p:sldLayoutId id="214748366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8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M.I. Jordi J. Cruz Medrano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98" name="Google Shape;598;p28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20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Pilares de POO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9"/>
          <p:cNvSpPr txBox="1">
            <a:spLocks noGrp="1"/>
          </p:cNvSpPr>
          <p:nvPr>
            <p:ph type="title"/>
          </p:nvPr>
        </p:nvSpPr>
        <p:spPr>
          <a:xfrm>
            <a:off x="540000" y="540600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>
                <a:solidFill>
                  <a:schemeClr val="dk1"/>
                </a:solidFill>
              </a:rPr>
              <a:t>Pilares de POO </a:t>
            </a:r>
            <a:endParaRPr lang="es-ES_tradnl"/>
          </a:p>
        </p:txBody>
      </p:sp>
      <p:sp>
        <p:nvSpPr>
          <p:cNvPr id="604" name="Google Shape;604;p29"/>
          <p:cNvSpPr txBox="1">
            <a:spLocks noGrp="1"/>
          </p:cNvSpPr>
          <p:nvPr>
            <p:ph type="body" idx="1"/>
          </p:nvPr>
        </p:nvSpPr>
        <p:spPr>
          <a:xfrm>
            <a:off x="540000" y="1264200"/>
            <a:ext cx="7761162" cy="1383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 dirty="0"/>
              <a:t>En POO se tienen 4 pilares que nos permiten mantener las </a:t>
            </a:r>
            <a:r>
              <a:rPr lang="es-ES" sz="2400" dirty="0">
                <a:solidFill>
                  <a:srgbClr val="FF0000"/>
                </a:solidFill>
              </a:rPr>
              <a:t>usabilidad, reutilización y sencillez del código</a:t>
            </a:r>
            <a:endParaRPr sz="2400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665B893-1340-EB42-AF87-806218D16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735" y="2568875"/>
            <a:ext cx="2945545" cy="2304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558775" y="540725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Pilares de POO</a:t>
            </a:r>
          </a:p>
        </p:txBody>
      </p:sp>
      <p:sp>
        <p:nvSpPr>
          <p:cNvPr id="618" name="Google Shape;618;p30"/>
          <p:cNvSpPr txBox="1">
            <a:spLocks noGrp="1"/>
          </p:cNvSpPr>
          <p:nvPr>
            <p:ph type="subTitle" idx="1"/>
          </p:nvPr>
        </p:nvSpPr>
        <p:spPr>
          <a:xfrm>
            <a:off x="1614236" y="3577550"/>
            <a:ext cx="26601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Herencia</a:t>
            </a:r>
          </a:p>
        </p:txBody>
      </p:sp>
      <p:sp>
        <p:nvSpPr>
          <p:cNvPr id="620" name="Google Shape;620;p30"/>
          <p:cNvSpPr txBox="1">
            <a:spLocks noGrp="1"/>
          </p:cNvSpPr>
          <p:nvPr>
            <p:ph type="subTitle" idx="4"/>
          </p:nvPr>
        </p:nvSpPr>
        <p:spPr>
          <a:xfrm>
            <a:off x="5853939" y="2061375"/>
            <a:ext cx="26601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Encapsulamiento</a:t>
            </a:r>
          </a:p>
        </p:txBody>
      </p:sp>
      <p:sp>
        <p:nvSpPr>
          <p:cNvPr id="623" name="Google Shape;623;p30"/>
          <p:cNvSpPr txBox="1">
            <a:spLocks noGrp="1"/>
          </p:cNvSpPr>
          <p:nvPr>
            <p:ph type="subTitle" idx="7"/>
          </p:nvPr>
        </p:nvSpPr>
        <p:spPr>
          <a:xfrm>
            <a:off x="1614225" y="2061375"/>
            <a:ext cx="26601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Abstracción </a:t>
            </a:r>
          </a:p>
        </p:txBody>
      </p:sp>
      <p:sp>
        <p:nvSpPr>
          <p:cNvPr id="625" name="Google Shape;625;p30"/>
          <p:cNvSpPr txBox="1">
            <a:spLocks noGrp="1"/>
          </p:cNvSpPr>
          <p:nvPr>
            <p:ph type="subTitle" idx="13"/>
          </p:nvPr>
        </p:nvSpPr>
        <p:spPr>
          <a:xfrm>
            <a:off x="5853939" y="3577550"/>
            <a:ext cx="26601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Polimorfismo</a:t>
            </a:r>
          </a:p>
        </p:txBody>
      </p:sp>
      <p:sp>
        <p:nvSpPr>
          <p:cNvPr id="629" name="Google Shape;629;p30"/>
          <p:cNvSpPr txBox="1">
            <a:spLocks noGrp="1"/>
          </p:cNvSpPr>
          <p:nvPr>
            <p:ph type="title" idx="8"/>
          </p:nvPr>
        </p:nvSpPr>
        <p:spPr>
          <a:xfrm>
            <a:off x="644811" y="1967175"/>
            <a:ext cx="7392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01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59693D7-2160-2E4A-9871-E35EC3FB0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27" r="23739" b="14120"/>
          <a:stretch/>
        </p:blipFill>
        <p:spPr>
          <a:xfrm>
            <a:off x="626406" y="1817955"/>
            <a:ext cx="911616" cy="830929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EC294921-D28A-134C-975B-F3ADD96A2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27" r="23739" b="14120"/>
          <a:stretch/>
        </p:blipFill>
        <p:spPr>
          <a:xfrm>
            <a:off x="4942323" y="1861890"/>
            <a:ext cx="911616" cy="830929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5997BFA5-D997-3C45-8EEC-7699F3E97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27" r="23739" b="14120"/>
          <a:stretch/>
        </p:blipFill>
        <p:spPr>
          <a:xfrm>
            <a:off x="702609" y="3284998"/>
            <a:ext cx="911616" cy="830929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CE764497-6599-844E-AFEE-CFFDF5B3E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27" r="23739" b="14120"/>
          <a:stretch/>
        </p:blipFill>
        <p:spPr>
          <a:xfrm>
            <a:off x="4942323" y="3269238"/>
            <a:ext cx="911616" cy="8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8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1A58CF2-2594-ED41-8095-0BCAA3CBF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568"/>
          <a:stretch/>
        </p:blipFill>
        <p:spPr>
          <a:xfrm>
            <a:off x="3073676" y="528263"/>
            <a:ext cx="4798115" cy="41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70826"/>
      </p:ext>
    </p:extLst>
  </p:cSld>
  <p:clrMapOvr>
    <a:masterClrMapping/>
  </p:clrMapOvr>
</p:sld>
</file>

<file path=ppt/theme/theme1.xml><?xml version="1.0" encoding="utf-8"?>
<a:theme xmlns:a="http://schemas.openxmlformats.org/drawingml/2006/main" name="Radio Production Worksho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C3B1"/>
      </a:accent1>
      <a:accent2>
        <a:srgbClr val="FFFFFF"/>
      </a:accent2>
      <a:accent3>
        <a:srgbClr val="000000"/>
      </a:accent3>
      <a:accent4>
        <a:srgbClr val="00C3B1"/>
      </a:accent4>
      <a:accent5>
        <a:srgbClr val="FFFFFF"/>
      </a:accent5>
      <a:accent6>
        <a:srgbClr val="000000"/>
      </a:accent6>
      <a:hlink>
        <a:srgbClr val="00C3B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41</Words>
  <Application>Microsoft Macintosh PowerPoint</Application>
  <PresentationFormat>Presentación en pantalla (16:9)</PresentationFormat>
  <Paragraphs>10</Paragraphs>
  <Slides>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Arimo</vt:lpstr>
      <vt:lpstr>Roboto Condensed Light</vt:lpstr>
      <vt:lpstr>Arial</vt:lpstr>
      <vt:lpstr>Righteous</vt:lpstr>
      <vt:lpstr>Poppins</vt:lpstr>
      <vt:lpstr>Radio Production Workshop by Slidesgo</vt:lpstr>
      <vt:lpstr>Pilares de POO</vt:lpstr>
      <vt:lpstr>Pilares de POO </vt:lpstr>
      <vt:lpstr>Pilares de POO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Pilares de POO</dc:title>
  <cp:lastModifiedBy>Usuario de Microsoft Office</cp:lastModifiedBy>
  <cp:revision>5</cp:revision>
  <dcterms:modified xsi:type="dcterms:W3CDTF">2020-12-09T00:26:09Z</dcterms:modified>
</cp:coreProperties>
</file>